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9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11B"/>
    <a:srgbClr val="329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>
        <p:scale>
          <a:sx n="100" d="100"/>
          <a:sy n="100" d="100"/>
        </p:scale>
        <p:origin x="-516" y="-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6441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05555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0262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57631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8901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5416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0821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1846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6288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7887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4516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3773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לבן מעוגל 2"/>
          <p:cNvSpPr/>
          <p:nvPr/>
        </p:nvSpPr>
        <p:spPr>
          <a:xfrm>
            <a:off x="539552" y="1599642"/>
            <a:ext cx="7272808" cy="324036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5" name="מלבן מעוגל 4"/>
          <p:cNvSpPr/>
          <p:nvPr/>
        </p:nvSpPr>
        <p:spPr>
          <a:xfrm>
            <a:off x="5543600" y="2499742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8" name="מלבן מעוגל 7"/>
          <p:cNvSpPr/>
          <p:nvPr/>
        </p:nvSpPr>
        <p:spPr>
          <a:xfrm>
            <a:off x="3041576" y="2499742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9" name="מלבן מעוגל 8"/>
          <p:cNvSpPr/>
          <p:nvPr/>
        </p:nvSpPr>
        <p:spPr>
          <a:xfrm>
            <a:off x="561306" y="2499742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4" name="מלבן מעוגל 13"/>
          <p:cNvSpPr/>
          <p:nvPr/>
        </p:nvSpPr>
        <p:spPr>
          <a:xfrm>
            <a:off x="561306" y="4301098"/>
            <a:ext cx="7251054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5" name="מלבן מעוגל 14"/>
          <p:cNvSpPr/>
          <p:nvPr/>
        </p:nvSpPr>
        <p:spPr>
          <a:xfrm>
            <a:off x="3041576" y="3363838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6" name="מלבן מעוגל 15"/>
          <p:cNvSpPr/>
          <p:nvPr/>
        </p:nvSpPr>
        <p:spPr>
          <a:xfrm>
            <a:off x="561306" y="3363838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7" name="מלבן מעוגל 16"/>
          <p:cNvSpPr/>
          <p:nvPr/>
        </p:nvSpPr>
        <p:spPr>
          <a:xfrm>
            <a:off x="5543600" y="3363838"/>
            <a:ext cx="2268760" cy="360040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</p:spTree>
    <p:extLst>
      <p:ext uri="{BB962C8B-B14F-4D97-AF65-F5344CB8AC3E}">
        <p14:creationId xmlns:p14="http://schemas.microsoft.com/office/powerpoint/2010/main" val="2024997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מעוגל 11"/>
          <p:cNvSpPr/>
          <p:nvPr/>
        </p:nvSpPr>
        <p:spPr>
          <a:xfrm>
            <a:off x="390910" y="1599642"/>
            <a:ext cx="7272808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3" name="מלבן מעוגל 12"/>
          <p:cNvSpPr/>
          <p:nvPr/>
        </p:nvSpPr>
        <p:spPr>
          <a:xfrm>
            <a:off x="5394958" y="24997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4" name="מלבן מעוגל 13"/>
          <p:cNvSpPr/>
          <p:nvPr/>
        </p:nvSpPr>
        <p:spPr>
          <a:xfrm>
            <a:off x="2892934" y="24997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5" name="מלבן מעוגל 14"/>
          <p:cNvSpPr/>
          <p:nvPr/>
        </p:nvSpPr>
        <p:spPr>
          <a:xfrm>
            <a:off x="412664" y="24997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6" name="מלבן מעוגל 15"/>
          <p:cNvSpPr/>
          <p:nvPr/>
        </p:nvSpPr>
        <p:spPr>
          <a:xfrm>
            <a:off x="5394958" y="33998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7" name="מלבן מעוגל 16"/>
          <p:cNvSpPr/>
          <p:nvPr/>
        </p:nvSpPr>
        <p:spPr>
          <a:xfrm>
            <a:off x="2892934" y="33998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8" name="מלבן מעוגל 17"/>
          <p:cNvSpPr/>
          <p:nvPr/>
        </p:nvSpPr>
        <p:spPr>
          <a:xfrm>
            <a:off x="412664" y="3399842"/>
            <a:ext cx="2268760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rtl="0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9" name="מלבן מעוגל 18"/>
          <p:cNvSpPr/>
          <p:nvPr/>
        </p:nvSpPr>
        <p:spPr>
          <a:xfrm>
            <a:off x="390910" y="4263938"/>
            <a:ext cx="7272808" cy="468052"/>
          </a:xfrm>
          <a:prstGeom prst="roundRect">
            <a:avLst>
              <a:gd name="adj" fmla="val 199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20" name="מלבן מעוגל 19"/>
          <p:cNvSpPr/>
          <p:nvPr/>
        </p:nvSpPr>
        <p:spPr>
          <a:xfrm>
            <a:off x="7839853" y="1344832"/>
            <a:ext cx="732048" cy="722861"/>
          </a:xfrm>
          <a:prstGeom prst="roundRect">
            <a:avLst>
              <a:gd name="adj" fmla="val 25308"/>
            </a:avLst>
          </a:prstGeom>
          <a:solidFill>
            <a:srgbClr val="FFA11B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צעד 1</a:t>
            </a:r>
          </a:p>
        </p:txBody>
      </p:sp>
      <p:sp>
        <p:nvSpPr>
          <p:cNvPr id="21" name="כותרת 1"/>
          <p:cNvSpPr txBox="1">
            <a:spLocks/>
          </p:cNvSpPr>
          <p:nvPr/>
        </p:nvSpPr>
        <p:spPr>
          <a:xfrm>
            <a:off x="899592" y="267494"/>
            <a:ext cx="7774632" cy="54006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2800" smtClean="0">
                <a:latin typeface="Calibri" panose="020F0502020204030204" pitchFamily="34" charset="0"/>
                <a:cs typeface="Calibri" panose="020F0502020204030204" pitchFamily="34" charset="0"/>
              </a:rPr>
              <a:t>שלב ב': </a:t>
            </a:r>
            <a:r>
              <a:rPr lang="he-IL" sz="2800" b="1" smtClean="0">
                <a:latin typeface="Calibri" panose="020F0502020204030204" pitchFamily="34" charset="0"/>
                <a:cs typeface="Calibri" panose="020F0502020204030204" pitchFamily="34" charset="0"/>
              </a:rPr>
              <a:t>כתיבת תשובה בארבעה צעדים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כותרת 1"/>
          <p:cNvSpPr txBox="1">
            <a:spLocks/>
          </p:cNvSpPr>
          <p:nvPr/>
        </p:nvSpPr>
        <p:spPr>
          <a:xfrm>
            <a:off x="390910" y="1344833"/>
            <a:ext cx="7272808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>
                <a:latin typeface="Calibri" panose="020F0502020204030204" pitchFamily="34" charset="0"/>
                <a:cs typeface="Calibri" panose="020F0502020204030204" pitchFamily="34" charset="0"/>
              </a:rPr>
              <a:t>פתיחה: משפט קצר של הצהרת כוונות על התשובה ותוכנה והתהליך שיתרחש בה</a:t>
            </a:r>
          </a:p>
        </p:txBody>
      </p:sp>
      <p:sp>
        <p:nvSpPr>
          <p:cNvPr id="24" name="כותרת 1"/>
          <p:cNvSpPr txBox="1">
            <a:spLocks/>
          </p:cNvSpPr>
          <p:nvPr/>
        </p:nvSpPr>
        <p:spPr>
          <a:xfrm>
            <a:off x="390910" y="2280937"/>
            <a:ext cx="7272808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תיאור השלבים השונים בתהליך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מלבן מעוגל 24"/>
          <p:cNvSpPr/>
          <p:nvPr/>
        </p:nvSpPr>
        <p:spPr>
          <a:xfrm>
            <a:off x="7839853" y="2280936"/>
            <a:ext cx="732048" cy="686857"/>
          </a:xfrm>
          <a:prstGeom prst="roundRect">
            <a:avLst>
              <a:gd name="adj" fmla="val 25308"/>
            </a:avLst>
          </a:prstGeom>
          <a:solidFill>
            <a:srgbClr val="FFA11B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צעד 2</a:t>
            </a:r>
          </a:p>
        </p:txBody>
      </p:sp>
      <p:sp>
        <p:nvSpPr>
          <p:cNvPr id="26" name="כותרת 1"/>
          <p:cNvSpPr txBox="1">
            <a:spLocks/>
          </p:cNvSpPr>
          <p:nvPr/>
        </p:nvSpPr>
        <p:spPr>
          <a:xfrm>
            <a:off x="390910" y="3181037"/>
            <a:ext cx="7272808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>
                <a:latin typeface="Calibri" panose="020F0502020204030204" pitchFamily="34" charset="0"/>
                <a:cs typeface="Calibri" panose="020F0502020204030204" pitchFamily="34" charset="0"/>
              </a:rPr>
              <a:t>הסבר השלבים והקשר </a:t>
            </a:r>
            <a:r>
              <a:rPr lang="he-IL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בינהם</a:t>
            </a:r>
            <a:r>
              <a:rPr lang="he-IL" sz="1400" b="1" dirty="0">
                <a:latin typeface="Calibri" panose="020F0502020204030204" pitchFamily="34" charset="0"/>
                <a:cs typeface="Calibri" panose="020F0502020204030204" pitchFamily="34" charset="0"/>
              </a:rPr>
              <a:t>  שמבוסס על נתונים או דוגמאות מהמקור ההיסטורי</a:t>
            </a:r>
          </a:p>
        </p:txBody>
      </p:sp>
      <p:sp>
        <p:nvSpPr>
          <p:cNvPr id="27" name="מלבן מעוגל 26"/>
          <p:cNvSpPr/>
          <p:nvPr/>
        </p:nvSpPr>
        <p:spPr>
          <a:xfrm>
            <a:off x="7839853" y="3181036"/>
            <a:ext cx="732048" cy="686857"/>
          </a:xfrm>
          <a:prstGeom prst="roundRect">
            <a:avLst>
              <a:gd name="adj" fmla="val 25308"/>
            </a:avLst>
          </a:prstGeom>
          <a:solidFill>
            <a:srgbClr val="FFA11B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צעד 3</a:t>
            </a:r>
          </a:p>
        </p:txBody>
      </p:sp>
      <p:sp>
        <p:nvSpPr>
          <p:cNvPr id="28" name="כותרת 1"/>
          <p:cNvSpPr txBox="1">
            <a:spLocks/>
          </p:cNvSpPr>
          <p:nvPr/>
        </p:nvSpPr>
        <p:spPr>
          <a:xfrm>
            <a:off x="390910" y="4045133"/>
            <a:ext cx="7272808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>
                <a:latin typeface="Calibri" panose="020F0502020204030204" pitchFamily="34" charset="0"/>
                <a:cs typeface="Calibri" panose="020F0502020204030204" pitchFamily="34" charset="0"/>
              </a:rPr>
              <a:t>המסקנה הסופית שלך לסיכום</a:t>
            </a:r>
          </a:p>
        </p:txBody>
      </p:sp>
      <p:sp>
        <p:nvSpPr>
          <p:cNvPr id="29" name="מלבן מעוגל 28"/>
          <p:cNvSpPr/>
          <p:nvPr/>
        </p:nvSpPr>
        <p:spPr>
          <a:xfrm>
            <a:off x="7839853" y="4045132"/>
            <a:ext cx="732048" cy="686857"/>
          </a:xfrm>
          <a:prstGeom prst="roundRect">
            <a:avLst>
              <a:gd name="adj" fmla="val 25308"/>
            </a:avLst>
          </a:prstGeom>
          <a:solidFill>
            <a:srgbClr val="FFA11B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צעד 4</a:t>
            </a:r>
          </a:p>
        </p:txBody>
      </p:sp>
    </p:spTree>
    <p:extLst>
      <p:ext uri="{BB962C8B-B14F-4D97-AF65-F5344CB8AC3E}">
        <p14:creationId xmlns:p14="http://schemas.microsoft.com/office/powerpoint/2010/main" val="4161742469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127</Words>
  <Application>Microsoft Office PowerPoint</Application>
  <PresentationFormat>‫הצגה על המסך (16:9)</PresentationFormat>
  <Paragraphs>25</Paragraphs>
  <Slides>2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9</cp:revision>
  <dcterms:created xsi:type="dcterms:W3CDTF">2020-11-19T09:26:01Z</dcterms:created>
  <dcterms:modified xsi:type="dcterms:W3CDTF">2020-11-19T11:04:50Z</dcterms:modified>
</cp:coreProperties>
</file>