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</p:sldIdLst>
  <p:sldSz cx="9144000" cy="5143500" type="screen16x9"/>
  <p:notesSz cx="6858000" cy="9144000"/>
  <p:defaultTextStyle>
    <a:defPPr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485" autoAdjust="0"/>
    <p:restoredTop sz="94660"/>
  </p:normalViewPr>
  <p:slideViewPr>
    <p:cSldViewPr showGuides="1">
      <p:cViewPr>
        <p:scale>
          <a:sx n="125" d="100"/>
          <a:sy n="125" d="100"/>
        </p:scale>
        <p:origin x="462" y="180"/>
      </p:cViewPr>
      <p:guideLst>
        <p:guide orient="horz" pos="257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כותרת משנה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e-IL" smtClean="0"/>
              <a:t>לחץ כדי לערוך סגנון כותרת משנה של תבנית בסיס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EB74-934F-40BA-8547-8B121741CAB6}" type="datetimeFigureOut">
              <a:rPr lang="he-IL" smtClean="0"/>
              <a:t>ב'/כסלו/תשפ"א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17B4E-3983-4F1A-B58B-6992D552907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984226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EB74-934F-40BA-8547-8B121741CAB6}" type="datetimeFigureOut">
              <a:rPr lang="he-IL" smtClean="0"/>
              <a:t>ב'/כסלו/תשפ"א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17B4E-3983-4F1A-B58B-6992D552907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261993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אנכית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EB74-934F-40BA-8547-8B121741CAB6}" type="datetimeFigureOut">
              <a:rPr lang="he-IL" smtClean="0"/>
              <a:t>ב'/כסלו/תשפ"א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17B4E-3983-4F1A-B58B-6992D552907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750090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EB74-934F-40BA-8547-8B121741CAB6}" type="datetimeFigureOut">
              <a:rPr lang="he-IL" smtClean="0"/>
              <a:t>ב'/כסלו/תשפ"א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17B4E-3983-4F1A-B58B-6992D552907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167147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EB74-934F-40BA-8547-8B121741CAB6}" type="datetimeFigureOut">
              <a:rPr lang="he-IL" smtClean="0"/>
              <a:t>ב'/כסלו/תשפ"א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17B4E-3983-4F1A-B58B-6992D552907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77128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EB74-934F-40BA-8547-8B121741CAB6}" type="datetimeFigureOut">
              <a:rPr lang="he-IL" smtClean="0"/>
              <a:t>ב'/כסלו/תשפ"א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17B4E-3983-4F1A-B58B-6992D552907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146483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טקסט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6" name="מציין מיקום תוכן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7" name="מציין מיקום של תאריך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EB74-934F-40BA-8547-8B121741CAB6}" type="datetimeFigureOut">
              <a:rPr lang="he-IL" smtClean="0"/>
              <a:t>ב'/כסלו/תשפ"א</a:t>
            </a:fld>
            <a:endParaRPr lang="he-IL"/>
          </a:p>
        </p:txBody>
      </p:sp>
      <p:sp>
        <p:nvSpPr>
          <p:cNvPr id="8" name="מציין מיקום של כותרת תחתונה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9" name="מציין מיקום של מספר שקופית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17B4E-3983-4F1A-B58B-6992D552907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348669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EB74-934F-40BA-8547-8B121741CAB6}" type="datetimeFigureOut">
              <a:rPr lang="he-IL" smtClean="0"/>
              <a:t>ב'/כסלו/תשפ"א</a:t>
            </a:fld>
            <a:endParaRPr lang="he-IL"/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מציין מיקום של מספר שקופית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17B4E-3983-4F1A-B58B-6992D552907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896093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EB74-934F-40BA-8547-8B121741CAB6}" type="datetimeFigureOut">
              <a:rPr lang="he-IL" smtClean="0"/>
              <a:t>ב'/כסלו/תשפ"א</a:t>
            </a:fld>
            <a:endParaRPr lang="he-IL"/>
          </a:p>
        </p:txBody>
      </p:sp>
      <p:sp>
        <p:nvSpPr>
          <p:cNvPr id="3" name="מציין מיקום של כותרת תחתונה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17B4E-3983-4F1A-B58B-6992D552907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2300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EB74-934F-40BA-8547-8B121741CAB6}" type="datetimeFigureOut">
              <a:rPr lang="he-IL" smtClean="0"/>
              <a:t>ב'/כסלו/תשפ"א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17B4E-3983-4F1A-B58B-6992D552907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087398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תמונה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EB74-934F-40BA-8547-8B121741CAB6}" type="datetimeFigureOut">
              <a:rPr lang="he-IL" smtClean="0"/>
              <a:t>ב'/כסלו/תשפ"א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17B4E-3983-4F1A-B58B-6992D552907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770487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7EB74-934F-40BA-8547-8B121741CAB6}" type="datetimeFigureOut">
              <a:rPr lang="he-IL" smtClean="0"/>
              <a:t>ב'/כסלו/תשפ"א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4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17B4E-3983-4F1A-B58B-6992D552907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469754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משנה 2"/>
          <p:cNvSpPr>
            <a:spLocks noGrp="1"/>
          </p:cNvSpPr>
          <p:nvPr>
            <p:ph type="subTitle" idx="1"/>
          </p:nvPr>
        </p:nvSpPr>
        <p:spPr>
          <a:xfrm>
            <a:off x="683568" y="1563638"/>
            <a:ext cx="5464696" cy="3096344"/>
          </a:xfrm>
        </p:spPr>
        <p:txBody>
          <a:bodyPr>
            <a:normAutofit/>
          </a:bodyPr>
          <a:lstStyle/>
          <a:p>
            <a:pPr algn="r"/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טקסט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טקסט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.</a:t>
            </a:r>
          </a:p>
          <a:p>
            <a:pPr algn="r"/>
            <a:endParaRPr lang="he-IL" sz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.</a:t>
            </a:r>
          </a:p>
          <a:p>
            <a:pPr algn="r"/>
            <a:endParaRPr lang="he-IL" sz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.</a:t>
            </a:r>
          </a:p>
        </p:txBody>
      </p:sp>
    </p:spTree>
    <p:extLst>
      <p:ext uri="{BB962C8B-B14F-4D97-AF65-F5344CB8AC3E}">
        <p14:creationId xmlns:p14="http://schemas.microsoft.com/office/powerpoint/2010/main" val="147036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משנה 2"/>
          <p:cNvSpPr>
            <a:spLocks noGrp="1"/>
          </p:cNvSpPr>
          <p:nvPr>
            <p:ph type="subTitle" idx="1"/>
          </p:nvPr>
        </p:nvSpPr>
        <p:spPr>
          <a:xfrm>
            <a:off x="683568" y="1563638"/>
            <a:ext cx="5464696" cy="3096344"/>
          </a:xfrm>
        </p:spPr>
        <p:txBody>
          <a:bodyPr>
            <a:normAutofit/>
          </a:bodyPr>
          <a:lstStyle/>
          <a:p>
            <a:pPr algn="r"/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טקסט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טקסט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.</a:t>
            </a:r>
          </a:p>
          <a:p>
            <a:pPr algn="r"/>
            <a:endParaRPr lang="he-IL" sz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.</a:t>
            </a:r>
          </a:p>
          <a:p>
            <a:pPr algn="r"/>
            <a:endParaRPr lang="he-IL" sz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טקסט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.</a:t>
            </a:r>
          </a:p>
        </p:txBody>
      </p:sp>
      <p:sp>
        <p:nvSpPr>
          <p:cNvPr id="4" name="כותרת 1"/>
          <p:cNvSpPr>
            <a:spLocks noGrp="1"/>
          </p:cNvSpPr>
          <p:nvPr>
            <p:ph type="ctrTitle"/>
          </p:nvPr>
        </p:nvSpPr>
        <p:spPr>
          <a:xfrm>
            <a:off x="899592" y="195486"/>
            <a:ext cx="7774632" cy="720080"/>
          </a:xfrm>
        </p:spPr>
        <p:txBody>
          <a:bodyPr>
            <a:noAutofit/>
          </a:bodyPr>
          <a:lstStyle/>
          <a:p>
            <a:pPr algn="r">
              <a:lnSpc>
                <a:spcPct val="80000"/>
              </a:lnSpc>
            </a:pPr>
            <a:r>
              <a:rPr lang="he-IL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מפענחים טקסט</a:t>
            </a:r>
            <a:br>
              <a:rPr lang="he-IL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he-IL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בעזרת מקרא צבעוני</a:t>
            </a:r>
            <a:endParaRPr lang="he-IL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מלבן מעוגל 7"/>
          <p:cNvSpPr/>
          <p:nvPr/>
        </p:nvSpPr>
        <p:spPr>
          <a:xfrm>
            <a:off x="6516216" y="1563638"/>
            <a:ext cx="2160000" cy="1008000"/>
          </a:xfrm>
          <a:prstGeom prst="roundRect">
            <a:avLst>
              <a:gd name="adj" fmla="val 3803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he-IL" sz="12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סמנו </a:t>
            </a:r>
            <a:r>
              <a:rPr lang="he-IL" sz="1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על גבי הטקסט לפי המקרא:</a:t>
            </a:r>
            <a:endParaRPr lang="he-IL" sz="1200" b="0" dirty="0" smtClean="0"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he-IL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     משפטים שאני מסכים איתם</a:t>
            </a:r>
            <a:endParaRPr lang="he-IL" sz="1200" b="0" dirty="0" smtClean="0"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he-IL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     משפטים שאני לא מסכים איתם</a:t>
            </a:r>
            <a:endParaRPr lang="he-IL" sz="1200" b="0" dirty="0" smtClean="0"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he-IL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     משפטים שאני לא 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מבין</a:t>
            </a:r>
            <a:endParaRPr lang="he-IL" sz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אליפסה 1"/>
          <p:cNvSpPr/>
          <p:nvPr/>
        </p:nvSpPr>
        <p:spPr>
          <a:xfrm>
            <a:off x="8424564" y="1923622"/>
            <a:ext cx="144016" cy="14401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9" name="אליפסה 8"/>
          <p:cNvSpPr/>
          <p:nvPr/>
        </p:nvSpPr>
        <p:spPr>
          <a:xfrm>
            <a:off x="8424564" y="2101028"/>
            <a:ext cx="144016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10" name="אליפסה 9"/>
          <p:cNvSpPr/>
          <p:nvPr/>
        </p:nvSpPr>
        <p:spPr>
          <a:xfrm>
            <a:off x="8424564" y="2283718"/>
            <a:ext cx="144016" cy="144016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11" name="מלבן מעוגל 10"/>
          <p:cNvSpPr/>
          <p:nvPr/>
        </p:nvSpPr>
        <p:spPr>
          <a:xfrm>
            <a:off x="6516216" y="2715878"/>
            <a:ext cx="2160000" cy="1008000"/>
          </a:xfrm>
          <a:prstGeom prst="roundRect">
            <a:avLst>
              <a:gd name="adj" fmla="val 3803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he-IL" sz="12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סמנו על גבי הטקסט לפי המקרא:</a:t>
            </a:r>
            <a:endParaRPr lang="he-IL" sz="1200" b="0" dirty="0" smtClean="0"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     עובדות</a:t>
            </a:r>
            <a:endParaRPr lang="he-IL" sz="1200" b="0" dirty="0" smtClean="0"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     דעות</a:t>
            </a:r>
            <a:endParaRPr lang="he-IL" sz="1200" b="0" dirty="0" smtClean="0"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     דוגמאות</a:t>
            </a:r>
            <a:endParaRPr lang="he-IL" sz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אליפסה 11"/>
          <p:cNvSpPr/>
          <p:nvPr/>
        </p:nvSpPr>
        <p:spPr>
          <a:xfrm>
            <a:off x="8424564" y="3075862"/>
            <a:ext cx="144016" cy="14401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13" name="אליפסה 12"/>
          <p:cNvSpPr/>
          <p:nvPr/>
        </p:nvSpPr>
        <p:spPr>
          <a:xfrm>
            <a:off x="8424564" y="3253268"/>
            <a:ext cx="144016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14" name="אליפסה 13"/>
          <p:cNvSpPr/>
          <p:nvPr/>
        </p:nvSpPr>
        <p:spPr>
          <a:xfrm>
            <a:off x="8424564" y="3435958"/>
            <a:ext cx="144016" cy="144016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19" name="מלבן מעוגל 18"/>
          <p:cNvSpPr/>
          <p:nvPr/>
        </p:nvSpPr>
        <p:spPr>
          <a:xfrm>
            <a:off x="6516216" y="3867894"/>
            <a:ext cx="2160000" cy="1008000"/>
          </a:xfrm>
          <a:prstGeom prst="roundRect">
            <a:avLst>
              <a:gd name="adj" fmla="val 3803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he-IL" sz="12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סמנו </a:t>
            </a:r>
            <a:r>
              <a:rPr lang="he-IL" sz="1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על גבי הטקסט לפי המקרא:</a:t>
            </a:r>
            <a:endParaRPr lang="he-IL" sz="1200" b="0" dirty="0" smtClean="0"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he-IL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     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תאריכים</a:t>
            </a:r>
            <a:endParaRPr lang="he-IL" sz="1200" b="0" dirty="0" smtClean="0"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he-IL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     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שמות של דמויות</a:t>
            </a:r>
            <a:endParaRPr lang="he-IL" sz="1200" b="0" dirty="0" smtClean="0"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he-IL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     </a:t>
            </a:r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מקומות</a:t>
            </a:r>
            <a:endParaRPr lang="he-IL" sz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אליפסה 19"/>
          <p:cNvSpPr/>
          <p:nvPr/>
        </p:nvSpPr>
        <p:spPr>
          <a:xfrm>
            <a:off x="8424564" y="4227878"/>
            <a:ext cx="144016" cy="14401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21" name="אליפסה 20"/>
          <p:cNvSpPr/>
          <p:nvPr/>
        </p:nvSpPr>
        <p:spPr>
          <a:xfrm>
            <a:off x="8424564" y="4405284"/>
            <a:ext cx="144016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22" name="אליפסה 21"/>
          <p:cNvSpPr/>
          <p:nvPr/>
        </p:nvSpPr>
        <p:spPr>
          <a:xfrm>
            <a:off x="8424564" y="4587974"/>
            <a:ext cx="144016" cy="144016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696507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357</Words>
  <Application>Microsoft Office PowerPoint</Application>
  <PresentationFormat>‫הצגה על המסך (16:9)</PresentationFormat>
  <Paragraphs>23</Paragraphs>
  <Slides>2</Slides>
  <Notes>0</Notes>
  <HiddenSlides>0</HiddenSlides>
  <MMClips>0</MMClips>
  <ScaleCrop>false</ScaleCrop>
  <HeadingPairs>
    <vt:vector size="4" baseType="variant"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2</vt:i4>
      </vt:variant>
    </vt:vector>
  </HeadingPairs>
  <TitlesOfParts>
    <vt:vector size="3" baseType="lpstr">
      <vt:lpstr>ערכת נושא Office</vt:lpstr>
      <vt:lpstr>מצגת של PowerPoint</vt:lpstr>
      <vt:lpstr>מפענחים טקסט בעזרת מקרא צבעוני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מצגת של PowerPoint</dc:title>
  <dc:creator>mital haim</dc:creator>
  <cp:lastModifiedBy>mital haim</cp:lastModifiedBy>
  <cp:revision>6</cp:revision>
  <dcterms:created xsi:type="dcterms:W3CDTF">2020-11-18T09:20:04Z</dcterms:created>
  <dcterms:modified xsi:type="dcterms:W3CDTF">2020-11-18T11:31:47Z</dcterms:modified>
</cp:coreProperties>
</file>