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B6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>
        <p:scale>
          <a:sx n="125" d="100"/>
          <a:sy n="125" d="100"/>
        </p:scale>
        <p:origin x="288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34547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11900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654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86558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05134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54740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61356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76398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39196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0737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8111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C7905-2364-4E73-8583-DABF874F2615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1C060-F42B-4872-8959-6DBDED4A63AC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2809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4"/>
          <p:cNvSpPr/>
          <p:nvPr/>
        </p:nvSpPr>
        <p:spPr>
          <a:xfrm>
            <a:off x="6804248" y="2571750"/>
            <a:ext cx="1656184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6" name="מלבן 5"/>
          <p:cNvSpPr/>
          <p:nvPr/>
        </p:nvSpPr>
        <p:spPr>
          <a:xfrm>
            <a:off x="4716016" y="2571750"/>
            <a:ext cx="1656184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7" name="מלבן 6"/>
          <p:cNvSpPr/>
          <p:nvPr/>
        </p:nvSpPr>
        <p:spPr>
          <a:xfrm>
            <a:off x="2699792" y="2571750"/>
            <a:ext cx="1656184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8" name="מלבן 7"/>
          <p:cNvSpPr/>
          <p:nvPr/>
        </p:nvSpPr>
        <p:spPr>
          <a:xfrm>
            <a:off x="611560" y="2571750"/>
            <a:ext cx="1656184" cy="180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</p:spTree>
    <p:extLst>
      <p:ext uri="{BB962C8B-B14F-4D97-AF65-F5344CB8AC3E}">
        <p14:creationId xmlns:p14="http://schemas.microsoft.com/office/powerpoint/2010/main" val="2928196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מעוגל 4"/>
          <p:cNvSpPr/>
          <p:nvPr/>
        </p:nvSpPr>
        <p:spPr>
          <a:xfrm>
            <a:off x="6684738" y="2427734"/>
            <a:ext cx="1872000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9" name="מלבן מעוגל 8"/>
          <p:cNvSpPr/>
          <p:nvPr/>
        </p:nvSpPr>
        <p:spPr>
          <a:xfrm>
            <a:off x="3827874" y="1271105"/>
            <a:ext cx="4728864" cy="508557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0" name="כותרת 1"/>
          <p:cNvSpPr txBox="1">
            <a:spLocks/>
          </p:cNvSpPr>
          <p:nvPr/>
        </p:nvSpPr>
        <p:spPr>
          <a:xfrm>
            <a:off x="7572289" y="1410620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הוראות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כותרת 1"/>
          <p:cNvSpPr txBox="1">
            <a:spLocks/>
          </p:cNvSpPr>
          <p:nvPr/>
        </p:nvSpPr>
        <p:spPr>
          <a:xfrm>
            <a:off x="3987863" y="1410621"/>
            <a:ext cx="3478520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200" dirty="0">
                <a:latin typeface="Calibri" panose="020F0502020204030204" pitchFamily="34" charset="0"/>
                <a:cs typeface="Calibri" panose="020F0502020204030204" pitchFamily="34" charset="0"/>
              </a:rPr>
              <a:t>קראו את הטקסט, בחרו קטע אחד מתוכו ופרטו לפי השאלות </a:t>
            </a:r>
          </a:p>
        </p:txBody>
      </p:sp>
      <p:sp>
        <p:nvSpPr>
          <p:cNvPr id="12" name="כותרת 1"/>
          <p:cNvSpPr>
            <a:spLocks noGrp="1"/>
          </p:cNvSpPr>
          <p:nvPr>
            <p:ph type="ctrTitle"/>
          </p:nvPr>
        </p:nvSpPr>
        <p:spPr>
          <a:xfrm>
            <a:off x="899592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מיקוד בקטע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מלבן עם פינות מעוגלות באותו צד 1"/>
          <p:cNvSpPr/>
          <p:nvPr/>
        </p:nvSpPr>
        <p:spPr>
          <a:xfrm>
            <a:off x="6684738" y="2235716"/>
            <a:ext cx="1872000" cy="288032"/>
          </a:xfrm>
          <a:prstGeom prst="round2SameRect">
            <a:avLst/>
          </a:prstGeom>
          <a:solidFill>
            <a:srgbClr val="F5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קטע מתוך הטקסט</a:t>
            </a:r>
            <a:endParaRPr lang="he-IL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מלבן מעוגל 12"/>
          <p:cNvSpPr/>
          <p:nvPr/>
        </p:nvSpPr>
        <p:spPr>
          <a:xfrm>
            <a:off x="4665438" y="2427734"/>
            <a:ext cx="1872000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4" name="מלבן עם פינות מעוגלות באותו צד 13"/>
          <p:cNvSpPr/>
          <p:nvPr/>
        </p:nvSpPr>
        <p:spPr>
          <a:xfrm>
            <a:off x="4665438" y="2235716"/>
            <a:ext cx="1872000" cy="288032"/>
          </a:xfrm>
          <a:prstGeom prst="round2SameRect">
            <a:avLst/>
          </a:prstGeom>
          <a:solidFill>
            <a:srgbClr val="F5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35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איזה פרטים בלטו בעינייך?</a:t>
            </a:r>
            <a:endParaRPr lang="he-IL" sz="135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מלבן מעוגל 14"/>
          <p:cNvSpPr/>
          <p:nvPr/>
        </p:nvSpPr>
        <p:spPr>
          <a:xfrm>
            <a:off x="2638518" y="2427734"/>
            <a:ext cx="1872000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6" name="מלבן עם פינות מעוגלות באותו צד 15"/>
          <p:cNvSpPr/>
          <p:nvPr/>
        </p:nvSpPr>
        <p:spPr>
          <a:xfrm>
            <a:off x="2638518" y="2235716"/>
            <a:ext cx="1872000" cy="288032"/>
          </a:xfrm>
          <a:prstGeom prst="round2SameRect">
            <a:avLst/>
          </a:prstGeom>
          <a:solidFill>
            <a:srgbClr val="F5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מה אתה חושב על זה?</a:t>
            </a:r>
            <a:endParaRPr lang="he-IL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מלבן מעוגל 16"/>
          <p:cNvSpPr/>
          <p:nvPr/>
        </p:nvSpPr>
        <p:spPr>
          <a:xfrm>
            <a:off x="619218" y="2427734"/>
            <a:ext cx="1872000" cy="2019642"/>
          </a:xfrm>
          <a:prstGeom prst="roundRect">
            <a:avLst>
              <a:gd name="adj" fmla="val 282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he-IL" sz="1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כתבו כאן את התשובה...</a:t>
            </a:r>
          </a:p>
        </p:txBody>
      </p:sp>
      <p:sp>
        <p:nvSpPr>
          <p:cNvPr id="18" name="מלבן עם פינות מעוגלות באותו צד 17"/>
          <p:cNvSpPr/>
          <p:nvPr/>
        </p:nvSpPr>
        <p:spPr>
          <a:xfrm>
            <a:off x="619218" y="2235716"/>
            <a:ext cx="1872000" cy="288032"/>
          </a:xfrm>
          <a:prstGeom prst="round2SameRect">
            <a:avLst/>
          </a:prstGeom>
          <a:solidFill>
            <a:srgbClr val="F5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he-IL" sz="1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למה?</a:t>
            </a:r>
            <a:endParaRPr lang="he-IL" sz="1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4334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70</Words>
  <Application>Microsoft Office PowerPoint</Application>
  <PresentationFormat>‫הצגה על המסך (16:9)</PresentationFormat>
  <Paragraphs>15</Paragraphs>
  <Slides>2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3" baseType="lpstr">
      <vt:lpstr>ערכת נושא Office</vt:lpstr>
      <vt:lpstr>מצגת של PowerPoint</vt:lpstr>
      <vt:lpstr>מיקוד בקטע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4</cp:revision>
  <dcterms:created xsi:type="dcterms:W3CDTF">2020-11-18T11:05:53Z</dcterms:created>
  <dcterms:modified xsi:type="dcterms:W3CDTF">2020-11-19T11:02:59Z</dcterms:modified>
</cp:coreProperties>
</file>