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9144000" cy="5143500" type="screen16x9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howGuides="1">
      <p:cViewPr>
        <p:scale>
          <a:sx n="100" d="100"/>
          <a:sy n="100" d="100"/>
        </p:scale>
        <p:origin x="-432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587704E0-03FA-44F1-9FA9-968677838E27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4" name="מציין מיקום של תמונת שקופית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he-IL"/>
          </a:p>
        </p:txBody>
      </p:sp>
      <p:sp>
        <p:nvSpPr>
          <p:cNvPr id="5" name="מציין מיקום של הערו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D12E5FA6-8122-4023-9A0E-1A13F52F1DA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859501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9BA8-EA73-4D98-A31E-656CF457F474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4BA85-8DB8-438D-8A4D-5A12162711D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025117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9BA8-EA73-4D98-A31E-656CF457F474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4BA85-8DB8-438D-8A4D-5A12162711D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536408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9BA8-EA73-4D98-A31E-656CF457F474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4BA85-8DB8-438D-8A4D-5A12162711D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308565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9BA8-EA73-4D98-A31E-656CF457F474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4BA85-8DB8-438D-8A4D-5A12162711D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916349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9BA8-EA73-4D98-A31E-656CF457F474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4BA85-8DB8-438D-8A4D-5A12162711D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204636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9BA8-EA73-4D98-A31E-656CF457F474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4BA85-8DB8-438D-8A4D-5A12162711D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42195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טקסט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6" name="מציין מיקום תוכן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9BA8-EA73-4D98-A31E-656CF457F474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4BA85-8DB8-438D-8A4D-5A12162711D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491633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9BA8-EA73-4D98-A31E-656CF457F474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4BA85-8DB8-438D-8A4D-5A12162711D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04182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9BA8-EA73-4D98-A31E-656CF457F474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4BA85-8DB8-438D-8A4D-5A12162711D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438121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9BA8-EA73-4D98-A31E-656CF457F474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4BA85-8DB8-438D-8A4D-5A12162711D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405692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מונה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9BA8-EA73-4D98-A31E-656CF457F474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4BA85-8DB8-438D-8A4D-5A12162711D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903714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19BA8-EA73-4D98-A31E-656CF457F474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4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4BA85-8DB8-438D-8A4D-5A12162711D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684128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5292080" y="2402959"/>
            <a:ext cx="302433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  <a:p>
            <a:endParaRPr lang="he-IL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292080" y="2921119"/>
            <a:ext cx="302433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  <a:p>
            <a:endParaRPr lang="he-IL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292080" y="3439279"/>
            <a:ext cx="302433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  <a:p>
            <a:endParaRPr lang="he-IL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292080" y="3942199"/>
            <a:ext cx="302433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  <a:p>
            <a:endParaRPr lang="he-IL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292080" y="4445119"/>
            <a:ext cx="302433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  <a:p>
            <a:endParaRPr lang="he-IL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245860" y="2402959"/>
            <a:ext cx="302433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  <a:p>
            <a:endParaRPr lang="he-IL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245860" y="2921119"/>
            <a:ext cx="302433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  <a:p>
            <a:endParaRPr lang="he-IL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245860" y="3439279"/>
            <a:ext cx="302433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  <a:p>
            <a:endParaRPr lang="he-IL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45860" y="3942199"/>
            <a:ext cx="302433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  <a:p>
            <a:endParaRPr lang="he-IL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245860" y="4445119"/>
            <a:ext cx="302433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  <a:p>
            <a:endParaRPr lang="he-IL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489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782106" y="267494"/>
            <a:ext cx="7774632" cy="540060"/>
          </a:xfrm>
        </p:spPr>
        <p:txBody>
          <a:bodyPr>
            <a:noAutofit/>
          </a:bodyPr>
          <a:lstStyle/>
          <a:p>
            <a:pPr algn="r"/>
            <a:r>
              <a:rPr lang="he-IL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יש לי שאלה</a:t>
            </a:r>
            <a:endParaRPr lang="he-IL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לבן מעוגל 9"/>
          <p:cNvSpPr/>
          <p:nvPr/>
        </p:nvSpPr>
        <p:spPr>
          <a:xfrm>
            <a:off x="3827874" y="1203598"/>
            <a:ext cx="4728864" cy="855094"/>
          </a:xfrm>
          <a:prstGeom prst="roundRect">
            <a:avLst>
              <a:gd name="adj" fmla="val 3803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4" name="כותרת 1"/>
          <p:cNvSpPr txBox="1">
            <a:spLocks/>
          </p:cNvSpPr>
          <p:nvPr/>
        </p:nvSpPr>
        <p:spPr>
          <a:xfrm>
            <a:off x="7572289" y="1266604"/>
            <a:ext cx="811992" cy="18558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e-IL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הוראות</a:t>
            </a:r>
            <a:endParaRPr lang="he-IL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כותרת 1"/>
          <p:cNvSpPr txBox="1">
            <a:spLocks/>
          </p:cNvSpPr>
          <p:nvPr/>
        </p:nvSpPr>
        <p:spPr>
          <a:xfrm>
            <a:off x="3987863" y="1266604"/>
            <a:ext cx="3478520" cy="702078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e-IL" sz="1100" dirty="0" smtClean="0">
                <a:latin typeface="Calibri" panose="020F0502020204030204" pitchFamily="34" charset="0"/>
                <a:cs typeface="Calibri" panose="020F0502020204030204" pitchFamily="34" charset="0"/>
              </a:rPr>
              <a:t>קראו את הטקסט</a:t>
            </a:r>
            <a:endParaRPr lang="he-IL"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he-IL" sz="11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לפחות 10 שאלות שהטקסט מעורר בכם</a:t>
            </a:r>
            <a:r>
              <a:rPr lang="en-US" sz="11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11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he-IL" sz="11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או </a:t>
            </a:r>
            <a:r>
              <a:rPr lang="he-IL" sz="1100" dirty="0" smtClean="0"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en-US" sz="11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11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he-IL" sz="11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לפחות 10 שאלות שיש להם תשובה בטקסט</a:t>
            </a:r>
            <a:endParaRPr lang="he-IL"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כותרת משנה 2"/>
          <p:cNvSpPr txBox="1">
            <a:spLocks/>
          </p:cNvSpPr>
          <p:nvPr/>
        </p:nvSpPr>
        <p:spPr>
          <a:xfrm>
            <a:off x="8244408" y="2245147"/>
            <a:ext cx="312330" cy="270030"/>
          </a:xfrm>
          <a:prstGeom prst="rect">
            <a:avLst/>
          </a:prstGeom>
        </p:spPr>
        <p:txBody>
          <a:bodyPr vert="horz" lIns="91440" tIns="45720" rIns="91440" bIns="45720" rtlCol="1">
            <a:normAutofit lnSpcReduction="10000"/>
          </a:bodyPr>
          <a:lstStyle>
            <a:lvl1pPr marL="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he-IL" sz="1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</a:p>
        </p:txBody>
      </p:sp>
      <p:sp>
        <p:nvSpPr>
          <p:cNvPr id="15" name="כותרת משנה 2"/>
          <p:cNvSpPr txBox="1">
            <a:spLocks/>
          </p:cNvSpPr>
          <p:nvPr/>
        </p:nvSpPr>
        <p:spPr>
          <a:xfrm>
            <a:off x="8244408" y="2780928"/>
            <a:ext cx="312330" cy="270030"/>
          </a:xfrm>
          <a:prstGeom prst="rect">
            <a:avLst/>
          </a:prstGeom>
        </p:spPr>
        <p:txBody>
          <a:bodyPr vert="horz" lIns="91440" tIns="45720" rIns="91440" bIns="45720" rtlCol="1">
            <a:normAutofit lnSpcReduction="10000"/>
          </a:bodyPr>
          <a:lstStyle>
            <a:lvl1pPr marL="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he-IL" sz="12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</a:t>
            </a:r>
            <a:endParaRPr lang="he-IL" sz="12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כותרת משנה 2"/>
          <p:cNvSpPr txBox="1">
            <a:spLocks/>
          </p:cNvSpPr>
          <p:nvPr/>
        </p:nvSpPr>
        <p:spPr>
          <a:xfrm>
            <a:off x="8244408" y="3316709"/>
            <a:ext cx="312330" cy="270030"/>
          </a:xfrm>
          <a:prstGeom prst="rect">
            <a:avLst/>
          </a:prstGeom>
        </p:spPr>
        <p:txBody>
          <a:bodyPr vert="horz" lIns="91440" tIns="45720" rIns="91440" bIns="45720" rtlCol="1">
            <a:normAutofit lnSpcReduction="10000"/>
          </a:bodyPr>
          <a:lstStyle>
            <a:lvl1pPr marL="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he-IL" sz="12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</a:t>
            </a:r>
            <a:endParaRPr lang="he-IL" sz="12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כותרת משנה 2"/>
          <p:cNvSpPr txBox="1">
            <a:spLocks/>
          </p:cNvSpPr>
          <p:nvPr/>
        </p:nvSpPr>
        <p:spPr>
          <a:xfrm>
            <a:off x="8244408" y="3859634"/>
            <a:ext cx="312330" cy="270030"/>
          </a:xfrm>
          <a:prstGeom prst="rect">
            <a:avLst/>
          </a:prstGeom>
        </p:spPr>
        <p:txBody>
          <a:bodyPr vert="horz" lIns="91440" tIns="45720" rIns="91440" bIns="45720" rtlCol="1">
            <a:normAutofit lnSpcReduction="10000"/>
          </a:bodyPr>
          <a:lstStyle>
            <a:lvl1pPr marL="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he-IL" sz="12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</a:t>
            </a:r>
            <a:endParaRPr lang="he-IL" sz="12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כותרת משנה 2"/>
          <p:cNvSpPr txBox="1">
            <a:spLocks/>
          </p:cNvSpPr>
          <p:nvPr/>
        </p:nvSpPr>
        <p:spPr>
          <a:xfrm>
            <a:off x="8244408" y="4388272"/>
            <a:ext cx="312330" cy="270030"/>
          </a:xfrm>
          <a:prstGeom prst="rect">
            <a:avLst/>
          </a:prstGeom>
        </p:spPr>
        <p:txBody>
          <a:bodyPr vert="horz" lIns="91440" tIns="45720" rIns="91440" bIns="45720" rtlCol="1">
            <a:normAutofit lnSpcReduction="10000"/>
          </a:bodyPr>
          <a:lstStyle>
            <a:lvl1pPr marL="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he-IL" sz="12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</a:t>
            </a:r>
            <a:endParaRPr lang="he-IL" sz="12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כותרת משנה 2"/>
          <p:cNvSpPr txBox="1">
            <a:spLocks/>
          </p:cNvSpPr>
          <p:nvPr/>
        </p:nvSpPr>
        <p:spPr>
          <a:xfrm>
            <a:off x="4236243" y="2245147"/>
            <a:ext cx="312330" cy="270030"/>
          </a:xfrm>
          <a:prstGeom prst="rect">
            <a:avLst/>
          </a:prstGeom>
        </p:spPr>
        <p:txBody>
          <a:bodyPr vert="horz" lIns="91440" tIns="45720" rIns="91440" bIns="45720" rtlCol="1">
            <a:normAutofit lnSpcReduction="10000"/>
          </a:bodyPr>
          <a:lstStyle>
            <a:lvl1pPr marL="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he-IL" sz="12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6.</a:t>
            </a:r>
            <a:endParaRPr lang="he-IL" sz="12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כותרת משנה 2"/>
          <p:cNvSpPr txBox="1">
            <a:spLocks/>
          </p:cNvSpPr>
          <p:nvPr/>
        </p:nvSpPr>
        <p:spPr>
          <a:xfrm>
            <a:off x="4236243" y="2780928"/>
            <a:ext cx="312330" cy="270030"/>
          </a:xfrm>
          <a:prstGeom prst="rect">
            <a:avLst/>
          </a:prstGeom>
        </p:spPr>
        <p:txBody>
          <a:bodyPr vert="horz" lIns="91440" tIns="45720" rIns="91440" bIns="45720" rtlCol="1">
            <a:normAutofit lnSpcReduction="10000"/>
          </a:bodyPr>
          <a:lstStyle>
            <a:lvl1pPr marL="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he-IL" sz="12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7.</a:t>
            </a:r>
            <a:endParaRPr lang="he-IL" sz="12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כותרת משנה 2"/>
          <p:cNvSpPr txBox="1">
            <a:spLocks/>
          </p:cNvSpPr>
          <p:nvPr/>
        </p:nvSpPr>
        <p:spPr>
          <a:xfrm>
            <a:off x="4236243" y="3316709"/>
            <a:ext cx="312330" cy="270030"/>
          </a:xfrm>
          <a:prstGeom prst="rect">
            <a:avLst/>
          </a:prstGeom>
        </p:spPr>
        <p:txBody>
          <a:bodyPr vert="horz" lIns="91440" tIns="45720" rIns="91440" bIns="45720" rtlCol="1">
            <a:normAutofit lnSpcReduction="10000"/>
          </a:bodyPr>
          <a:lstStyle>
            <a:lvl1pPr marL="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he-IL" sz="12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8.</a:t>
            </a:r>
            <a:endParaRPr lang="he-IL" sz="12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כותרת משנה 2"/>
          <p:cNvSpPr txBox="1">
            <a:spLocks/>
          </p:cNvSpPr>
          <p:nvPr/>
        </p:nvSpPr>
        <p:spPr>
          <a:xfrm>
            <a:off x="4236243" y="3859634"/>
            <a:ext cx="312330" cy="270030"/>
          </a:xfrm>
          <a:prstGeom prst="rect">
            <a:avLst/>
          </a:prstGeom>
        </p:spPr>
        <p:txBody>
          <a:bodyPr vert="horz" lIns="91440" tIns="45720" rIns="91440" bIns="45720" rtlCol="1">
            <a:normAutofit lnSpcReduction="10000"/>
          </a:bodyPr>
          <a:lstStyle>
            <a:lvl1pPr marL="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he-IL" sz="12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9.</a:t>
            </a:r>
            <a:endParaRPr lang="he-IL" sz="12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כותרת משנה 2"/>
          <p:cNvSpPr txBox="1">
            <a:spLocks/>
          </p:cNvSpPr>
          <p:nvPr/>
        </p:nvSpPr>
        <p:spPr>
          <a:xfrm>
            <a:off x="4139953" y="4388272"/>
            <a:ext cx="408621" cy="270030"/>
          </a:xfrm>
          <a:prstGeom prst="rect">
            <a:avLst/>
          </a:prstGeom>
        </p:spPr>
        <p:txBody>
          <a:bodyPr vert="horz" lIns="91440" tIns="45720" rIns="91440" bIns="45720" rtlCol="1">
            <a:normAutofit lnSpcReduction="10000"/>
          </a:bodyPr>
          <a:lstStyle>
            <a:lvl1pPr marL="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he-IL" sz="12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10.</a:t>
            </a:r>
            <a:endParaRPr lang="he-IL" sz="12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239976" y="2299733"/>
            <a:ext cx="3024336" cy="430887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1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  <a:p>
            <a:endParaRPr lang="he-IL"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239976" y="2817893"/>
            <a:ext cx="3024336" cy="430887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1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  <a:p>
            <a:endParaRPr lang="he-IL"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239976" y="3336053"/>
            <a:ext cx="3024336" cy="430887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1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  <a:p>
            <a:endParaRPr lang="he-IL"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39976" y="3838973"/>
            <a:ext cx="3024336" cy="430887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1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  <a:p>
            <a:endParaRPr lang="he-IL"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239976" y="4341893"/>
            <a:ext cx="3024336" cy="430887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1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  <a:p>
            <a:endParaRPr lang="he-IL"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193756" y="2299733"/>
            <a:ext cx="3024336" cy="430887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1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  <a:p>
            <a:endParaRPr lang="he-IL"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193756" y="2817893"/>
            <a:ext cx="3024336" cy="430887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1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  <a:p>
            <a:endParaRPr lang="he-IL"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193756" y="3336053"/>
            <a:ext cx="3024336" cy="430887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1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  <a:p>
            <a:endParaRPr lang="he-IL"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193756" y="3838973"/>
            <a:ext cx="3024336" cy="430887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1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  <a:p>
            <a:endParaRPr lang="he-IL"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193756" y="4341893"/>
            <a:ext cx="3024336" cy="430887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1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  <a:p>
            <a:endParaRPr lang="he-IL"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2692"/>
      </p:ext>
    </p:extLst>
  </p:cSld>
  <p:clrMapOvr>
    <a:masterClrMapping/>
  </p:clrMapOvr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134</Words>
  <Application>Microsoft Office PowerPoint</Application>
  <PresentationFormat>‫הצגה על המסך (16:9)</PresentationFormat>
  <Paragraphs>34</Paragraphs>
  <Slides>2</Slides>
  <Notes>0</Notes>
  <HiddenSlides>0</HiddenSlides>
  <MMClips>0</MMClips>
  <ScaleCrop>false</ScaleCrop>
  <HeadingPairs>
    <vt:vector size="4" baseType="variant"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2</vt:i4>
      </vt:variant>
    </vt:vector>
  </HeadingPairs>
  <TitlesOfParts>
    <vt:vector size="3" baseType="lpstr">
      <vt:lpstr>ערכת נושא Office</vt:lpstr>
      <vt:lpstr>מצגת של PowerPoint</vt:lpstr>
      <vt:lpstr>יש לי שאלה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</dc:title>
  <dc:creator>mital haim</dc:creator>
  <cp:lastModifiedBy>mital haim</cp:lastModifiedBy>
  <cp:revision>9</cp:revision>
  <dcterms:created xsi:type="dcterms:W3CDTF">2020-11-18T07:46:05Z</dcterms:created>
  <dcterms:modified xsi:type="dcterms:W3CDTF">2020-11-19T11:02:44Z</dcterms:modified>
</cp:coreProperties>
</file>