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</p:sldIdLst>
  <p:sldSz cx="9144000" cy="5143500" type="screen16x9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93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howGuides="1">
      <p:cViewPr varScale="1">
        <p:scale>
          <a:sx n="83" d="100"/>
          <a:sy n="83" d="100"/>
        </p:scale>
        <p:origin x="-912" y="-90"/>
      </p:cViewPr>
      <p:guideLst>
        <p:guide orient="horz" pos="323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A414A-4167-4523-8494-A2C322A944B8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1D0B4-2186-4F81-AD6E-8B47B54D45E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622587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A414A-4167-4523-8494-A2C322A944B8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1D0B4-2186-4F81-AD6E-8B47B54D45E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762573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A414A-4167-4523-8494-A2C322A944B8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1D0B4-2186-4F81-AD6E-8B47B54D45E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56801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A414A-4167-4523-8494-A2C322A944B8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1D0B4-2186-4F81-AD6E-8B47B54D45E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19849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A414A-4167-4523-8494-A2C322A944B8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1D0B4-2186-4F81-AD6E-8B47B54D45E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87916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A414A-4167-4523-8494-A2C322A944B8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1D0B4-2186-4F81-AD6E-8B47B54D45E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687909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A414A-4167-4523-8494-A2C322A944B8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1D0B4-2186-4F81-AD6E-8B47B54D45E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425071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A414A-4167-4523-8494-A2C322A944B8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1D0B4-2186-4F81-AD6E-8B47B54D45E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167280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A414A-4167-4523-8494-A2C322A944B8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1D0B4-2186-4F81-AD6E-8B47B54D45E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12087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A414A-4167-4523-8494-A2C322A944B8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1D0B4-2186-4F81-AD6E-8B47B54D45E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632388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A414A-4167-4523-8494-A2C322A944B8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1D0B4-2186-4F81-AD6E-8B47B54D45E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323652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A414A-4167-4523-8494-A2C322A944B8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1D0B4-2186-4F81-AD6E-8B47B54D45E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98091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מלבן 5"/>
          <p:cNvSpPr/>
          <p:nvPr/>
        </p:nvSpPr>
        <p:spPr>
          <a:xfrm>
            <a:off x="755576" y="2787774"/>
            <a:ext cx="2232248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7" name="מלבן 6"/>
          <p:cNvSpPr/>
          <p:nvPr/>
        </p:nvSpPr>
        <p:spPr>
          <a:xfrm>
            <a:off x="3491880" y="2787774"/>
            <a:ext cx="2232248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8" name="מלבן 7"/>
          <p:cNvSpPr/>
          <p:nvPr/>
        </p:nvSpPr>
        <p:spPr>
          <a:xfrm>
            <a:off x="6156176" y="2787774"/>
            <a:ext cx="2232248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</p:spTree>
    <p:extLst>
      <p:ext uri="{BB962C8B-B14F-4D97-AF65-F5344CB8AC3E}">
        <p14:creationId xmlns:p14="http://schemas.microsoft.com/office/powerpoint/2010/main" val="870000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לבן מעוגל 1"/>
          <p:cNvSpPr/>
          <p:nvPr/>
        </p:nvSpPr>
        <p:spPr>
          <a:xfrm>
            <a:off x="6082605" y="2427734"/>
            <a:ext cx="2474133" cy="2019642"/>
          </a:xfrm>
          <a:prstGeom prst="roundRect">
            <a:avLst>
              <a:gd name="adj" fmla="val 282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3" name="מלבן מעוגל 2"/>
          <p:cNvSpPr/>
          <p:nvPr/>
        </p:nvSpPr>
        <p:spPr>
          <a:xfrm>
            <a:off x="3707904" y="1271105"/>
            <a:ext cx="4848834" cy="508557"/>
          </a:xfrm>
          <a:prstGeom prst="roundRect">
            <a:avLst>
              <a:gd name="adj" fmla="val 380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4" name="כותרת 1"/>
          <p:cNvSpPr txBox="1">
            <a:spLocks/>
          </p:cNvSpPr>
          <p:nvPr/>
        </p:nvSpPr>
        <p:spPr>
          <a:xfrm>
            <a:off x="7572289" y="1410620"/>
            <a:ext cx="811992" cy="18558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e-IL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הוראות</a:t>
            </a:r>
            <a:endParaRPr lang="he-IL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כותרת 1"/>
          <p:cNvSpPr txBox="1">
            <a:spLocks/>
          </p:cNvSpPr>
          <p:nvPr/>
        </p:nvSpPr>
        <p:spPr>
          <a:xfrm>
            <a:off x="3574518" y="1410621"/>
            <a:ext cx="3891865" cy="18558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e-IL" sz="1200" dirty="0">
                <a:latin typeface="Calibri" panose="020F0502020204030204" pitchFamily="34" charset="0"/>
                <a:cs typeface="Calibri" panose="020F0502020204030204" pitchFamily="34" charset="0"/>
              </a:rPr>
              <a:t>קראו את הטקסט</a:t>
            </a:r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, בחרו </a:t>
            </a:r>
            <a:r>
              <a:rPr lang="he-IL" sz="1200" dirty="0">
                <a:latin typeface="Calibri" panose="020F0502020204030204" pitchFamily="34" charset="0"/>
                <a:cs typeface="Calibri" panose="020F0502020204030204" pitchFamily="34" charset="0"/>
              </a:rPr>
              <a:t>נושא מתוכו שאתם רוצים להרחיב עליו.</a:t>
            </a:r>
          </a:p>
        </p:txBody>
      </p:sp>
      <p:sp>
        <p:nvSpPr>
          <p:cNvPr id="6" name="כותרת 1"/>
          <p:cNvSpPr>
            <a:spLocks noGrp="1"/>
          </p:cNvSpPr>
          <p:nvPr>
            <p:ph type="ctrTitle"/>
          </p:nvPr>
        </p:nvSpPr>
        <p:spPr>
          <a:xfrm>
            <a:off x="899592" y="267494"/>
            <a:ext cx="7774632" cy="540060"/>
          </a:xfrm>
        </p:spPr>
        <p:txBody>
          <a:bodyPr>
            <a:noAutofit/>
          </a:bodyPr>
          <a:lstStyle/>
          <a:p>
            <a:pPr algn="r"/>
            <a:r>
              <a:rPr lang="he-IL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השלמת מידע</a:t>
            </a:r>
            <a:endParaRPr lang="he-IL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מלבן עם פינות מעוגלות באותו צד 6"/>
          <p:cNvSpPr/>
          <p:nvPr/>
        </p:nvSpPr>
        <p:spPr>
          <a:xfrm>
            <a:off x="6082605" y="2235716"/>
            <a:ext cx="2474133" cy="552058"/>
          </a:xfrm>
          <a:prstGeom prst="round2SameRect">
            <a:avLst/>
          </a:prstGeom>
          <a:solidFill>
            <a:srgbClr val="3293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1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מה אני יודע? </a:t>
            </a:r>
          </a:p>
          <a:p>
            <a:pPr algn="ctr"/>
            <a:r>
              <a:rPr lang="he-IL" sz="12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סכמו בקיצור את העובדות הידועות לכם</a:t>
            </a:r>
            <a:endParaRPr lang="he-IL" sz="1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מלבן מעוגל 7"/>
          <p:cNvSpPr/>
          <p:nvPr/>
        </p:nvSpPr>
        <p:spPr>
          <a:xfrm>
            <a:off x="3399274" y="2427734"/>
            <a:ext cx="2474133" cy="2019642"/>
          </a:xfrm>
          <a:prstGeom prst="roundRect">
            <a:avLst>
              <a:gd name="adj" fmla="val 282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10" name="מלבן מעוגל 9"/>
          <p:cNvSpPr/>
          <p:nvPr/>
        </p:nvSpPr>
        <p:spPr>
          <a:xfrm>
            <a:off x="755576" y="2427734"/>
            <a:ext cx="2474133" cy="2019642"/>
          </a:xfrm>
          <a:prstGeom prst="roundRect">
            <a:avLst>
              <a:gd name="adj" fmla="val 282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14" name="מלבן עם פינות מעוגלות באותו צד 13"/>
          <p:cNvSpPr/>
          <p:nvPr/>
        </p:nvSpPr>
        <p:spPr>
          <a:xfrm>
            <a:off x="3399274" y="2235716"/>
            <a:ext cx="2474133" cy="552058"/>
          </a:xfrm>
          <a:prstGeom prst="round2SameRect">
            <a:avLst/>
          </a:prstGeom>
          <a:solidFill>
            <a:srgbClr val="3293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1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מה אני רוצה לדעת? </a:t>
            </a:r>
          </a:p>
          <a:p>
            <a:pPr algn="ctr"/>
            <a:r>
              <a:rPr lang="he-IL" sz="12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בחרו נושא להרחבה</a:t>
            </a:r>
            <a:endParaRPr lang="he-IL" sz="1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מלבן עם פינות מעוגלות באותו צד 14"/>
          <p:cNvSpPr/>
          <p:nvPr/>
        </p:nvSpPr>
        <p:spPr>
          <a:xfrm>
            <a:off x="755575" y="2235716"/>
            <a:ext cx="2474133" cy="552058"/>
          </a:xfrm>
          <a:prstGeom prst="round2SameRect">
            <a:avLst/>
          </a:prstGeom>
          <a:solidFill>
            <a:srgbClr val="3293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1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מה למדתי? </a:t>
            </a:r>
          </a:p>
          <a:p>
            <a:pPr algn="ctr"/>
            <a:r>
              <a:rPr lang="he-IL" sz="12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סכמו כאן את המידע שאספתם</a:t>
            </a:r>
            <a:endParaRPr lang="he-IL" sz="1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42144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71</Words>
  <Application>Microsoft Office PowerPoint</Application>
  <PresentationFormat>‫הצגה על המסך (16:9)</PresentationFormat>
  <Paragraphs>15</Paragraphs>
  <Slides>2</Slides>
  <Notes>0</Notes>
  <HiddenSlides>0</HiddenSlides>
  <MMClips>0</MMClips>
  <ScaleCrop>false</ScaleCrop>
  <HeadingPairs>
    <vt:vector size="4" baseType="variant"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</vt:i4>
      </vt:variant>
    </vt:vector>
  </HeadingPairs>
  <TitlesOfParts>
    <vt:vector size="3" baseType="lpstr">
      <vt:lpstr>ערכת נושא Office</vt:lpstr>
      <vt:lpstr>מצגת של PowerPoint</vt:lpstr>
      <vt:lpstr>השלמת מידע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</dc:title>
  <dc:creator>mital haim</dc:creator>
  <cp:lastModifiedBy>mital haim</cp:lastModifiedBy>
  <cp:revision>2</cp:revision>
  <dcterms:created xsi:type="dcterms:W3CDTF">2020-11-19T09:18:31Z</dcterms:created>
  <dcterms:modified xsi:type="dcterms:W3CDTF">2020-11-19T11:02:22Z</dcterms:modified>
</cp:coreProperties>
</file>